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</p:sldIdLst>
  <p:sldSz cx="14008100" cy="201041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EEEED"/>
    <a:srgbClr val="FFFFFF"/>
    <a:srgbClr val="EDECEB"/>
    <a:srgbClr val="F5F4F4"/>
    <a:srgbClr val="F26321"/>
    <a:srgbClr val="7F7F7F"/>
    <a:srgbClr val="DFDEDC"/>
    <a:srgbClr val="B3DBB6"/>
    <a:srgbClr val="46A547"/>
    <a:srgbClr val="EFEE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395" autoAdjust="0"/>
  </p:normalViewPr>
  <p:slideViewPr>
    <p:cSldViewPr>
      <p:cViewPr>
        <p:scale>
          <a:sx n="100" d="100"/>
          <a:sy n="100" d="100"/>
        </p:scale>
        <p:origin x="780" y="71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51083" y="6232271"/>
            <a:ext cx="1191228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02167" y="11258296"/>
            <a:ext cx="981011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00722" y="4623943"/>
            <a:ext cx="6096286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217441" y="4623943"/>
            <a:ext cx="6096286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0722" y="804164"/>
            <a:ext cx="1261300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0722" y="4623943"/>
            <a:ext cx="1261300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764913" y="18696814"/>
            <a:ext cx="4484624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00722" y="18696814"/>
            <a:ext cx="322332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090404" y="18696814"/>
            <a:ext cx="322332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1650" y="374650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/>
              <a:t>Назив општине/града </a:t>
            </a:r>
            <a:endParaRPr lang="en-US" sz="20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746250" y="14014450"/>
            <a:ext cx="6553200" cy="590775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r-Cyrl-RS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RS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</a:t>
            </a:r>
            <a:r>
              <a:rPr lang="en-US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рој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телефона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Latn-RS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016/3150-204</a:t>
            </a:r>
            <a:r>
              <a:rPr lang="sr-Cyrl-R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радним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данима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08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sr-Latn-R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sr-Cyrl-RS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98650" y="15005050"/>
            <a:ext cx="7004050" cy="15855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Cyrl-R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Локални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менаџер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жалбе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b="1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Ивица Аранђеловић</a:t>
            </a:r>
            <a:endParaRPr lang="sr-Cyrl-R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Звање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sr-Cyrl-RS" b="1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ипл. правник, члан Комисије за енергетску ефикасност</a:t>
            </a:r>
            <a:endParaRPr lang="sr-Cyrl-R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Адреса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sr-Cyrl-RS" b="1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Трг слободе 2-4, Бојник</a:t>
            </a:r>
            <a:endParaRPr lang="en-US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Cyrl-R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пошта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i="1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ikich@hotmail.com</a:t>
            </a:r>
            <a:endParaRPr lang="sr-Cyrl-RS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7172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44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Natasa</dc:creator>
  <cp:lastModifiedBy>sminic</cp:lastModifiedBy>
  <cp:revision>36</cp:revision>
  <cp:lastPrinted>2023-10-11T15:04:22Z</cp:lastPrinted>
  <dcterms:created xsi:type="dcterms:W3CDTF">2023-10-11T09:44:36Z</dcterms:created>
  <dcterms:modified xsi:type="dcterms:W3CDTF">2023-10-25T11:02:05Z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2020-05-15T00:00:00Z</vt:filetime>
  </property>
  <property fmtid="{D5CDD505-2E9C-101B-9397-08002B2CF9AE}" pid="3" name="Creator">
    <vt:lpwstr>Adobe Acrobat Pro 10.1.16</vt:lpwstr>
  </property>
  <property fmtid="{D5CDD505-2E9C-101B-9397-08002B2CF9AE}" pid="4" name="LastSaved">
    <vt:filetime>2023-10-11T00:00:00Z</vt:filetime>
  </property>
</Properties>
</file>